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custom.xml" ContentType="application/vnd.openxmlformats-officedocument.custom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2"/>
  </p:notesMasterIdLst>
  <p:sldIdLst>
    <p:sldId id="257" r:id="rId2"/>
    <p:sldId id="259" r:id="rId3"/>
    <p:sldId id="260" r:id="rId4"/>
    <p:sldId id="270" r:id="rId5"/>
    <p:sldId id="263" r:id="rId6"/>
    <p:sldId id="267" r:id="rId7"/>
    <p:sldId id="271" r:id="rId8"/>
    <p:sldId id="269" r:id="rId9"/>
    <p:sldId id="268" r:id="rId10"/>
    <p:sldId id="266" r:id="rId11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828"/>
    <p:restoredTop sz="93886" autoAdjust="0"/>
  </p:normalViewPr>
  <p:slideViewPr>
    <p:cSldViewPr>
      <p:cViewPr varScale="1">
        <p:scale>
          <a:sx n="83" d="100"/>
          <a:sy n="83" d="100"/>
        </p:scale>
        <p:origin x="-136" y="-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9" d="100"/>
          <a:sy n="139" d="100"/>
        </p:scale>
        <p:origin x="176" y="22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9C6E2-FD8F-CA46-9AE4-6A06BA6EC056}" type="datetimeFigureOut">
              <a:rPr lang="fr-FR" smtClean="0"/>
              <a:pPr/>
              <a:t>6/05/19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0D8F0-CE32-9944-B9F9-6C38E6EFE0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25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B1EC25B-E824-5443-9176-715A3653E2E2}"/>
              </a:ext>
            </a:extLst>
          </p:cNvPr>
          <p:cNvSpPr/>
          <p:nvPr userDrawn="1"/>
        </p:nvSpPr>
        <p:spPr>
          <a:xfrm>
            <a:off x="0" y="0"/>
            <a:ext cx="12193270" cy="3492500"/>
          </a:xfrm>
          <a:custGeom>
            <a:avLst/>
            <a:gdLst/>
            <a:ahLst/>
            <a:cxnLst/>
            <a:rect l="l" t="t" r="r" b="b"/>
            <a:pathLst>
              <a:path w="12193270" h="3492500">
                <a:moveTo>
                  <a:pt x="0" y="3492004"/>
                </a:moveTo>
                <a:lnTo>
                  <a:pt x="12193206" y="3492004"/>
                </a:lnTo>
                <a:lnTo>
                  <a:pt x="12193206" y="0"/>
                </a:lnTo>
                <a:lnTo>
                  <a:pt x="0" y="0"/>
                </a:lnTo>
                <a:lnTo>
                  <a:pt x="0" y="3492004"/>
                </a:lnTo>
                <a:close/>
              </a:path>
            </a:pathLst>
          </a:custGeom>
          <a:solidFill>
            <a:srgbClr val="8C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2A42272-3A1B-6F4E-918E-D5F257F86389}"/>
              </a:ext>
            </a:extLst>
          </p:cNvPr>
          <p:cNvSpPr/>
          <p:nvPr userDrawn="1"/>
        </p:nvSpPr>
        <p:spPr>
          <a:xfrm>
            <a:off x="0" y="3492004"/>
            <a:ext cx="12193270" cy="3366135"/>
          </a:xfrm>
          <a:custGeom>
            <a:avLst/>
            <a:gdLst/>
            <a:ahLst/>
            <a:cxnLst/>
            <a:rect l="l" t="t" r="r" b="b"/>
            <a:pathLst>
              <a:path w="12193270" h="3366134">
                <a:moveTo>
                  <a:pt x="0" y="3365995"/>
                </a:moveTo>
                <a:lnTo>
                  <a:pt x="12193206" y="3365995"/>
                </a:lnTo>
                <a:lnTo>
                  <a:pt x="12193206" y="0"/>
                </a:lnTo>
                <a:lnTo>
                  <a:pt x="0" y="0"/>
                </a:lnTo>
                <a:lnTo>
                  <a:pt x="0" y="3365995"/>
                </a:lnTo>
                <a:close/>
              </a:path>
            </a:pathLst>
          </a:custGeom>
          <a:solidFill>
            <a:srgbClr val="B22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Roboto-Black"/>
                <a:cs typeface="Robo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4A3A2C6-E554-2346-A187-C1262888F1FE}"/>
              </a:ext>
            </a:extLst>
          </p:cNvPr>
          <p:cNvSpPr/>
          <p:nvPr userDrawn="1"/>
        </p:nvSpPr>
        <p:spPr>
          <a:xfrm>
            <a:off x="0" y="0"/>
            <a:ext cx="12193270" cy="762000"/>
          </a:xfrm>
          <a:custGeom>
            <a:avLst/>
            <a:gdLst/>
            <a:ahLst/>
            <a:cxnLst/>
            <a:rect l="l" t="t" r="r" b="b"/>
            <a:pathLst>
              <a:path w="12193270" h="3492500">
                <a:moveTo>
                  <a:pt x="0" y="3492004"/>
                </a:moveTo>
                <a:lnTo>
                  <a:pt x="12193206" y="3492004"/>
                </a:lnTo>
                <a:lnTo>
                  <a:pt x="12193206" y="0"/>
                </a:lnTo>
                <a:lnTo>
                  <a:pt x="0" y="0"/>
                </a:lnTo>
                <a:lnTo>
                  <a:pt x="0" y="3492004"/>
                </a:lnTo>
                <a:close/>
              </a:path>
            </a:pathLst>
          </a:custGeom>
          <a:solidFill>
            <a:srgbClr val="8C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E5270C0-E05C-7144-80D1-5C2DD2533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46234"/>
            <a:ext cx="4429911" cy="669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40E0F90C-A95A-2B46-AA8E-9579177272D4}"/>
              </a:ext>
            </a:extLst>
          </p:cNvPr>
          <p:cNvSpPr/>
          <p:nvPr userDrawn="1"/>
        </p:nvSpPr>
        <p:spPr>
          <a:xfrm>
            <a:off x="0" y="0"/>
            <a:ext cx="5652135" cy="6858000"/>
          </a:xfrm>
          <a:custGeom>
            <a:avLst/>
            <a:gdLst/>
            <a:ahLst/>
            <a:cxnLst/>
            <a:rect l="l" t="t" r="r" b="b"/>
            <a:pathLst>
              <a:path w="5652135" h="6858000">
                <a:moveTo>
                  <a:pt x="0" y="6858000"/>
                </a:moveTo>
                <a:lnTo>
                  <a:pt x="5651995" y="6858000"/>
                </a:lnTo>
                <a:lnTo>
                  <a:pt x="56519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C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7C3B334-AA2D-0147-A894-A569BB4872AE}"/>
              </a:ext>
            </a:extLst>
          </p:cNvPr>
          <p:cNvSpPr/>
          <p:nvPr userDrawn="1"/>
        </p:nvSpPr>
        <p:spPr>
          <a:xfrm>
            <a:off x="5651995" y="0"/>
            <a:ext cx="6541770" cy="6858000"/>
          </a:xfrm>
          <a:custGeom>
            <a:avLst/>
            <a:gdLst/>
            <a:ahLst/>
            <a:cxnLst/>
            <a:rect l="l" t="t" r="r" b="b"/>
            <a:pathLst>
              <a:path w="6541770" h="6858000">
                <a:moveTo>
                  <a:pt x="0" y="6858000"/>
                </a:moveTo>
                <a:lnTo>
                  <a:pt x="6541211" y="6858000"/>
                </a:lnTo>
                <a:lnTo>
                  <a:pt x="654121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46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Roboto-Black"/>
                <a:cs typeface="Robo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EFEABEF-FE26-0249-B1F2-44FDAB2CB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46234"/>
            <a:ext cx="4429911" cy="669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Roboto-Black"/>
                <a:cs typeface="Robo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4213" y="3861218"/>
            <a:ext cx="5829922" cy="1524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Roboto-Black"/>
                <a:cs typeface="Roboto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arlons-sexualites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lons-sexualites.f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arlons-sexualites.f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8C5653D-0FF8-4F43-BA8B-3D3CD325F2E9}"/>
              </a:ext>
            </a:extLst>
          </p:cNvPr>
          <p:cNvSpPr txBox="1">
            <a:spLocks/>
          </p:cNvSpPr>
          <p:nvPr/>
        </p:nvSpPr>
        <p:spPr>
          <a:xfrm>
            <a:off x="2887275" y="4572000"/>
            <a:ext cx="5037525" cy="16845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3250" b="1" i="0">
                <a:solidFill>
                  <a:schemeClr val="bg1"/>
                </a:solidFill>
                <a:latin typeface="Roboto-Black"/>
                <a:ea typeface="+mj-ea"/>
                <a:cs typeface="Roboto-Black"/>
              </a:defRPr>
            </a:lvl1pPr>
          </a:lstStyle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lang="fr-FR" sz="3600" kern="0" spc="-40" dirty="0"/>
              <a:t>Tu </a:t>
            </a:r>
            <a:r>
              <a:rPr lang="fr-FR" sz="3600" kern="0" spc="10" dirty="0"/>
              <a:t>as des questions sur la </a:t>
            </a:r>
            <a:r>
              <a:rPr lang="fr-FR" sz="3600" kern="0" spc="5" dirty="0"/>
              <a:t>sexualité</a:t>
            </a:r>
            <a:r>
              <a:rPr lang="fr-FR" sz="3600" kern="0" spc="-30" dirty="0"/>
              <a:t> </a:t>
            </a:r>
            <a:r>
              <a:rPr lang="fr-FR" sz="3600" kern="0" spc="10" dirty="0"/>
              <a:t>?</a:t>
            </a:r>
          </a:p>
          <a:p>
            <a:pPr marL="12700">
              <a:spcBef>
                <a:spcPts val="35"/>
              </a:spcBef>
            </a:pPr>
            <a:r>
              <a:rPr lang="fr-FR" sz="3600" kern="0" spc="10" dirty="0"/>
              <a:t>Et </a:t>
            </a:r>
            <a:r>
              <a:rPr lang="fr-FR" sz="3600" kern="0" spc="5" dirty="0"/>
              <a:t>si </a:t>
            </a:r>
            <a:r>
              <a:rPr lang="fr-FR" sz="3600" kern="0" spc="10" dirty="0"/>
              <a:t>on en parlait…</a:t>
            </a:r>
            <a:r>
              <a:rPr lang="fr-FR" sz="3600" kern="0" spc="-60" dirty="0"/>
              <a:t> </a:t>
            </a:r>
            <a:r>
              <a:rPr lang="fr-FR" sz="3600" kern="0" spc="10" dirty="0"/>
              <a:t>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24CD95-4FE1-CC4C-B93C-36C5D1F9D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24778" y="1322615"/>
            <a:ext cx="7142445" cy="1079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E9D0C03-FBFD-8045-BE1E-C541A95A8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17486" y="2755900"/>
            <a:ext cx="1346200" cy="1346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BCDB97C-C511-9848-89F4-BECE256FE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21362" y="2755900"/>
            <a:ext cx="1346200" cy="1346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CAE05D6-05D3-CE41-B126-FBCF860C3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19424" y="2755900"/>
            <a:ext cx="1346200" cy="1346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34D372B-DCF0-E34A-A5D7-90FFA1BFB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23300" y="27559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453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227A371-C7A5-4482-80BA-2CDB7E4EED8B}"/>
              </a:ext>
            </a:extLst>
          </p:cNvPr>
          <p:cNvSpPr/>
          <p:nvPr/>
        </p:nvSpPr>
        <p:spPr>
          <a:xfrm>
            <a:off x="533400" y="1569183"/>
            <a:ext cx="47004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Roboto"/>
              </a:rPr>
              <a:t>Toute l’actualité, des </a:t>
            </a:r>
            <a:r>
              <a:rPr lang="fr-FR" sz="2000" b="1" dirty="0" smtClean="0">
                <a:solidFill>
                  <a:schemeClr val="tx2"/>
                </a:solidFill>
                <a:latin typeface="Roboto"/>
              </a:rPr>
              <a:t>jeux et </a:t>
            </a:r>
            <a:r>
              <a:rPr lang="fr-FR" sz="2000" b="1" dirty="0">
                <a:solidFill>
                  <a:schemeClr val="tx2"/>
                </a:solidFill>
                <a:latin typeface="Roboto"/>
              </a:rPr>
              <a:t>des infos sur :  </a:t>
            </a:r>
          </a:p>
          <a:p>
            <a:r>
              <a:rPr lang="fr-FR" b="1" dirty="0">
                <a:solidFill>
                  <a:schemeClr val="tx2"/>
                </a:solidFill>
                <a:latin typeface="Roboto"/>
              </a:rPr>
              <a:t>                   </a:t>
            </a:r>
          </a:p>
          <a:p>
            <a:r>
              <a:rPr lang="fr-FR" b="1" dirty="0">
                <a:solidFill>
                  <a:schemeClr val="tx2"/>
                </a:solidFill>
                <a:latin typeface="Roboto"/>
              </a:rPr>
              <a:t>          </a:t>
            </a:r>
          </a:p>
          <a:p>
            <a:pPr algn="ctr"/>
            <a:r>
              <a:rPr lang="fr-FR" b="1" dirty="0">
                <a:solidFill>
                  <a:schemeClr val="tx2"/>
                </a:solidFill>
                <a:latin typeface="Roboto"/>
              </a:rPr>
              <a:t>    </a:t>
            </a:r>
            <a:r>
              <a:rPr lang="fr-FR" dirty="0" err="1" smtClean="0">
                <a:solidFill>
                  <a:schemeClr val="tx2"/>
                </a:solidFill>
                <a:latin typeface="Roboto"/>
              </a:rPr>
              <a:t>parlons_sexualites</a:t>
            </a:r>
            <a:r>
              <a:rPr lang="fr-FR" dirty="0" smtClean="0">
                <a:solidFill>
                  <a:schemeClr val="tx2"/>
                </a:solidFill>
                <a:latin typeface="Roboto"/>
              </a:rPr>
              <a:t>    </a:t>
            </a:r>
          </a:p>
          <a:p>
            <a:endParaRPr lang="fr-FR" dirty="0" smtClean="0">
              <a:solidFill>
                <a:schemeClr val="tx2"/>
              </a:solidFill>
              <a:latin typeface="Roboto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Roboto"/>
              </a:rPr>
              <a:t>     </a:t>
            </a:r>
          </a:p>
          <a:p>
            <a:pPr algn="ctr"/>
            <a:r>
              <a:rPr lang="fr-FR" dirty="0">
                <a:solidFill>
                  <a:schemeClr val="tx2"/>
                </a:solidFill>
                <a:latin typeface="Roboto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Roboto"/>
              </a:rPr>
              <a:t>   Parlons Sexualités</a:t>
            </a:r>
          </a:p>
          <a:p>
            <a:endParaRPr lang="fr-FR" dirty="0">
              <a:solidFill>
                <a:schemeClr val="tx2"/>
              </a:solidFill>
              <a:latin typeface="Roboto"/>
            </a:endParaRPr>
          </a:p>
          <a:p>
            <a:pPr algn="ctr"/>
            <a:endParaRPr lang="fr-FR" sz="2000" b="1" dirty="0" smtClean="0">
              <a:solidFill>
                <a:schemeClr val="tx2"/>
              </a:solidFill>
              <a:latin typeface="Roboto"/>
            </a:endParaRPr>
          </a:p>
          <a:p>
            <a:pPr algn="ctr"/>
            <a:r>
              <a:rPr lang="fr-FR" sz="2000" b="1" dirty="0" smtClean="0">
                <a:solidFill>
                  <a:schemeClr val="tx2"/>
                </a:solidFill>
                <a:latin typeface="Roboto"/>
              </a:rPr>
              <a:t>Suis-nous</a:t>
            </a:r>
            <a:r>
              <a:rPr lang="fr-FR" sz="2000" b="1" dirty="0">
                <a:solidFill>
                  <a:schemeClr val="tx2"/>
                </a:solidFill>
                <a:latin typeface="Roboto"/>
              </a:rPr>
              <a:t>, partage, </a:t>
            </a:r>
            <a:r>
              <a:rPr lang="fr-FR" sz="2000" b="1" dirty="0" err="1">
                <a:solidFill>
                  <a:schemeClr val="tx2"/>
                </a:solidFill>
                <a:latin typeface="Roboto"/>
              </a:rPr>
              <a:t>like</a:t>
            </a:r>
            <a:r>
              <a:rPr lang="fr-FR" sz="2000" b="1" dirty="0">
                <a:solidFill>
                  <a:schemeClr val="tx2"/>
                </a:solidFill>
                <a:latin typeface="Roboto"/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  <a:latin typeface="Roboto"/>
              </a:rPr>
              <a:t>!</a:t>
            </a:r>
          </a:p>
          <a:p>
            <a:pPr algn="ctr"/>
            <a:endParaRPr lang="fr-FR" sz="2000" b="1" dirty="0" smtClean="0">
              <a:solidFill>
                <a:schemeClr val="tx2"/>
              </a:solidFill>
              <a:latin typeface="Roboto"/>
            </a:endParaRPr>
          </a:p>
          <a:p>
            <a:pPr algn="ctr"/>
            <a:r>
              <a:rPr lang="fr-FR" sz="2000" b="1" dirty="0" err="1" smtClean="0">
                <a:solidFill>
                  <a:schemeClr val="tx2"/>
                </a:solidFill>
                <a:latin typeface="Roboto"/>
                <a:hlinkClick r:id="rId2"/>
              </a:rPr>
              <a:t>www.parlons-sexualites.fr</a:t>
            </a:r>
            <a:r>
              <a:rPr lang="fr-FR" sz="2000" b="1" dirty="0" smtClean="0">
                <a:solidFill>
                  <a:schemeClr val="tx2"/>
                </a:solidFill>
                <a:latin typeface="Roboto"/>
                <a:hlinkClick r:id="rId2"/>
              </a:rPr>
              <a:t> </a:t>
            </a:r>
            <a:endParaRPr lang="fr-FR" sz="2000" b="1" dirty="0">
              <a:solidFill>
                <a:schemeClr val="tx2"/>
              </a:solidFill>
              <a:latin typeface="Roboto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D996A7A-1CC0-4053-94A1-0663A14F9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1600" y="2675100"/>
            <a:ext cx="525300" cy="5253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6729662-9E64-4DBD-9FED-332FE3991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1600" y="3474663"/>
            <a:ext cx="525300" cy="525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AC32390-EC1B-4928-B17F-62E3C3A59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1258653"/>
            <a:ext cx="4702629" cy="38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37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39902DF-E4E6-244A-AE2E-FDAA5AF572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1" y="1095345"/>
            <a:ext cx="3776345" cy="376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lang="fr-FR" sz="2500" dirty="0" smtClean="0">
                <a:solidFill>
                  <a:schemeClr val="bg2"/>
                </a:solidFill>
              </a:rPr>
              <a:t>C’est </a:t>
            </a:r>
            <a:r>
              <a:rPr lang="fr-FR" sz="2500" dirty="0">
                <a:solidFill>
                  <a:schemeClr val="bg2"/>
                </a:solidFill>
              </a:rPr>
              <a:t>quoi ?</a:t>
            </a:r>
            <a:endParaRPr sz="2500" dirty="0">
              <a:solidFill>
                <a:schemeClr val="bg2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62668DC-2C34-A345-A27D-856680CBA3D7}"/>
              </a:ext>
            </a:extLst>
          </p:cNvPr>
          <p:cNvSpPr txBox="1"/>
          <p:nvPr/>
        </p:nvSpPr>
        <p:spPr>
          <a:xfrm>
            <a:off x="533401" y="1676400"/>
            <a:ext cx="4572000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C’est un site adapté aux smartphones</a:t>
            </a: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…Pensé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pour toi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et tous les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15-25 ans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 la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égion Provence-Alpes-Côte d’Azur.</a:t>
            </a:r>
            <a:endParaRPr lang="fr-FR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…il t’informe sur toutes les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questions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que tu te poses sur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sexualités et la vie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affective.</a:t>
            </a:r>
            <a:endParaRPr lang="fr-FR" b="1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…tes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échanges anonymes et sans jugements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avec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des écoutantes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: 4 modalités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de contact sont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possibles.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…il t’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oriente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vers les  </a:t>
            </a:r>
            <a:r>
              <a:rPr lang="fr-FR" b="1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b="1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compétent·e·s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grâce à une carte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interactive.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12700" marR="5080">
              <a:spcBef>
                <a:spcPts val="100"/>
              </a:spcBef>
            </a:pPr>
            <a:endParaRPr lang="fr-FR" b="1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E7E002E-5E2A-B249-BAA1-2109C4796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19800" y="1295400"/>
            <a:ext cx="58117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151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1B3B93A-124E-4652-883F-BBCB41EF3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447800"/>
            <a:ext cx="6019483" cy="3323987"/>
          </a:xfrm>
        </p:spPr>
        <p:txBody>
          <a:bodyPr/>
          <a:lstStyle/>
          <a:p>
            <a:endParaRPr lang="fr-FR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Sur le site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 </a:t>
            </a:r>
            <a:r>
              <a:rPr lang="fr-FR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  <a:hlinkClick r:id="rId2"/>
              </a:rPr>
              <a:t>www.parlons-sexualites.fr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  <a:hlinkClick r:id="rId2"/>
              </a:rPr>
              <a:t>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l’information est facile à trouver !</a:t>
            </a:r>
          </a:p>
          <a:p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Dès l’écran d’accueil, tu peux : </a:t>
            </a:r>
          </a:p>
          <a:p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Faire une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recherche rapide par mot-clé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Prendre contact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avec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écoutantes du numéro vert 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Cliquer sur le sommaire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pour rechercher dans les articles</a:t>
            </a:r>
          </a:p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EBEC47A-6940-41C8-B44D-0499750BC7C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24800" y="990600"/>
            <a:ext cx="3186112" cy="5715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40DFE96E-9036-41B9-B81C-E9245D2B0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000" y="50292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24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80EA41F-0D81-47D4-8108-DF04F3990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48600" y="1626870"/>
            <a:ext cx="2895600" cy="393694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CBD2118-5962-4437-9938-4B09B20F689E}"/>
              </a:ext>
            </a:extLst>
          </p:cNvPr>
          <p:cNvSpPr txBox="1">
            <a:spLocks/>
          </p:cNvSpPr>
          <p:nvPr/>
        </p:nvSpPr>
        <p:spPr>
          <a:xfrm>
            <a:off x="1219200" y="1958340"/>
            <a:ext cx="5791200" cy="246126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 </a:t>
            </a:r>
            <a:r>
              <a:rPr lang="fr-FR" b="1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sommaire est intuitif, </a:t>
            </a:r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rédigé simplement, pour que tu puisses trouver facilement l’information pertinente !</a:t>
            </a:r>
          </a:p>
          <a:p>
            <a:pPr algn="just">
              <a:lnSpc>
                <a:spcPct val="150000"/>
              </a:lnSpc>
            </a:pPr>
            <a:endParaRPr lang="fr-FR" kern="0" dirty="0" smtClean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kern="0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Afin de trouver l’article qui t’intéresse, il te suffit de cliquer sur le petit plus pour affiner ta recherche…</a:t>
            </a:r>
          </a:p>
          <a:p>
            <a:pPr algn="just">
              <a:lnSpc>
                <a:spcPct val="150000"/>
              </a:lnSpc>
            </a:pPr>
            <a:endParaRPr lang="fr-FR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64778DE-4E7B-4E63-9E59-D3A74A8F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" y="48260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661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F0560EC-ECAD-4917-A9BF-933B53433DD3}"/>
              </a:ext>
            </a:extLst>
          </p:cNvPr>
          <p:cNvSpPr/>
          <p:nvPr/>
        </p:nvSpPr>
        <p:spPr>
          <a:xfrm>
            <a:off x="1584363" y="990600"/>
            <a:ext cx="9023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noms de rubriques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sont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clairs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 tous les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sujets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sont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abordés sans jugements</a:t>
            </a:r>
            <a:r>
              <a:rPr lang="fr-FR" b="1" dirty="0">
                <a:solidFill>
                  <a:schemeClr val="tx2"/>
                </a:solidFill>
                <a:latin typeface="Roboto"/>
              </a:rPr>
              <a:t> 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2CDA30D-DC16-4E8D-A559-D6667B63A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19400" y="1624873"/>
            <a:ext cx="3079190" cy="45783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029A921-DF30-408C-944B-4AEAE84CD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41"/>
          <a:stretch/>
        </p:blipFill>
        <p:spPr>
          <a:xfrm>
            <a:off x="6369610" y="1628390"/>
            <a:ext cx="3155390" cy="4564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89016C6E-56F6-454E-ACEA-AA948B7F5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000" y="48768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667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C4733218-7448-4E79-A01C-E411DE20A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75" y="1295400"/>
            <a:ext cx="4435625" cy="110799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Les articles sont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rédigés simplement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et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validés par des </a:t>
            </a:r>
            <a:r>
              <a:rPr lang="fr-FR" b="1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.</a:t>
            </a:r>
            <a:endParaRPr lang="fr-FR" dirty="0" smtClean="0">
              <a:solidFill>
                <a:schemeClr val="tx2"/>
              </a:solidFill>
              <a:latin typeface="Roboto"/>
            </a:endParaRPr>
          </a:p>
          <a:p>
            <a:pPr algn="just"/>
            <a:r>
              <a:rPr lang="fr-FR" dirty="0" smtClean="0"/>
              <a:t>Rendez-vous sur </a:t>
            </a:r>
            <a:r>
              <a:rPr lang="fr-FR" dirty="0" err="1" smtClean="0">
                <a:hlinkClick r:id="rId2"/>
              </a:rPr>
              <a:t>www.parlons-sexualites.fr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BB80B4B-55F4-4D1C-92C1-B5472DBDA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48400" y="1281448"/>
            <a:ext cx="5443981" cy="4586982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6822ABFF-DC92-4645-A958-F8238B1F2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3575" y="4800600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413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6EF5658-AB65-4143-BE9A-705FD9B48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7117" y="1577340"/>
            <a:ext cx="6705283" cy="3877985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 site t’aide à trouver en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région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:</a:t>
            </a:r>
          </a:p>
          <a:p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Le/La </a:t>
            </a:r>
            <a:r>
              <a:rPr lang="fr-FR" b="1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· </a:t>
            </a:r>
            <a:r>
              <a:rPr lang="fr-FR" b="1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pertinent·e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dans un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réseau construit par les écoutantes du Numéro vert IVG contraception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sexualités depuis plusieurs années : des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centres de dépistage,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des centres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 planification,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des </a:t>
            </a:r>
            <a:r>
              <a:rPr lang="fr-FR" dirty="0" err="1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professionnel·le·s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de santé libéraux, médecins, gynécologues, sages-femmes, </a:t>
            </a:r>
            <a:r>
              <a:rPr lang="fr-FR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pharmacien·ne·s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,…</a:t>
            </a:r>
          </a:p>
          <a:p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Tu peux t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 localiser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et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trouver facilement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le/la </a:t>
            </a:r>
            <a:r>
              <a:rPr lang="fr-FR" dirty="0" err="1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professionnel·le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 le plus </a:t>
            </a:r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proche de chez toi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9881739-8ED1-4040-AFF0-33FD2E52F91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8" t="12817" r="-412" b="14238"/>
          <a:stretch/>
        </p:blipFill>
        <p:spPr>
          <a:xfrm>
            <a:off x="8145416" y="1524000"/>
            <a:ext cx="282738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099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9E85F305-51C5-44E5-902C-778615F87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64" r="11123"/>
          <a:stretch/>
        </p:blipFill>
        <p:spPr>
          <a:xfrm>
            <a:off x="1447800" y="1619548"/>
            <a:ext cx="9296400" cy="4857452"/>
          </a:xfrm>
          <a:prstGeom prst="rect">
            <a:avLst/>
          </a:prstGeom>
          <a:ln>
            <a:solidFill>
              <a:srgbClr val="66FFCC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B730C32-512B-424C-96EB-946585FA3749}"/>
              </a:ext>
            </a:extLst>
          </p:cNvPr>
          <p:cNvSpPr/>
          <p:nvPr/>
        </p:nvSpPr>
        <p:spPr>
          <a:xfrm>
            <a:off x="1269642" y="1078468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Tu as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4 modalités d’échanges </a:t>
            </a:r>
            <a:r>
              <a:rPr lang="fr-FR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possibles avec les conseillères du Planning Familial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32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B28E180-85AB-4A2F-9E38-CC36964A09AD}"/>
              </a:ext>
            </a:extLst>
          </p:cNvPr>
          <p:cNvSpPr/>
          <p:nvPr/>
        </p:nvSpPr>
        <p:spPr>
          <a:xfrm>
            <a:off x="2286000" y="1295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Une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rubrique est </a:t>
            </a:r>
            <a:r>
              <a:rPr lang="fr-FR" b="1" dirty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dédiée à tes </a:t>
            </a:r>
            <a:r>
              <a:rPr lang="fr-FR" b="1" dirty="0" smtClean="0">
                <a:solidFill>
                  <a:schemeClr val="tx2"/>
                </a:solidFill>
                <a:latin typeface="Roboto"/>
                <a:cs typeface="Segoe UI" panose="020B0502040204020203" pitchFamily="34" charset="0"/>
              </a:rPr>
              <a:t>droits</a:t>
            </a:r>
            <a:endParaRPr lang="fr-FR" dirty="0">
              <a:solidFill>
                <a:schemeClr val="tx2"/>
              </a:solidFill>
              <a:latin typeface="Roboto"/>
              <a:cs typeface="Segoe UI" panose="020B05020402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B04D0F4-74DD-4CCC-B7D6-4EB15E192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360" r="13196"/>
          <a:stretch/>
        </p:blipFill>
        <p:spPr>
          <a:xfrm>
            <a:off x="2286000" y="2057400"/>
            <a:ext cx="762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400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leurs ParlonsSexualités">
      <a:dk1>
        <a:srgbClr val="000000"/>
      </a:dk1>
      <a:lt1>
        <a:srgbClr val="FFFFFF"/>
      </a:lt1>
      <a:dk2>
        <a:srgbClr val="2D308D"/>
      </a:dk2>
      <a:lt2>
        <a:srgbClr val="B12785"/>
      </a:lt2>
      <a:accent1>
        <a:srgbClr val="8BFED6"/>
      </a:accent1>
      <a:accent2>
        <a:srgbClr val="F460B4"/>
      </a:accent2>
      <a:accent3>
        <a:srgbClr val="2D308D"/>
      </a:accent3>
      <a:accent4>
        <a:srgbClr val="B12785"/>
      </a:accent4>
      <a:accent5>
        <a:srgbClr val="8BFED6"/>
      </a:accent5>
      <a:accent6>
        <a:srgbClr val="F460B4"/>
      </a:accent6>
      <a:hlink>
        <a:srgbClr val="B127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334</Words>
  <Application>Microsoft Office PowerPoint</Application>
  <PresentationFormat>Personnalisé</PresentationFormat>
  <Paragraphs>48</Paragraphs>
  <Slides>10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Diapositive 1</vt:lpstr>
      <vt:lpstr>C’est quoi ?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as des questions  sur la sexualité ? Et si on en parlait ?</dc:title>
  <dc:creator>Malvinaa</dc:creator>
  <cp:lastModifiedBy>V Charbonnier</cp:lastModifiedBy>
  <cp:revision>38</cp:revision>
  <dcterms:created xsi:type="dcterms:W3CDTF">2019-05-06T11:50:43Z</dcterms:created>
  <dcterms:modified xsi:type="dcterms:W3CDTF">2019-05-06T11:53:51Z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2019-04-18T00:00:00Z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2019-04-18T00:00:00Z</vt:filetime>
  </property>
</Properties>
</file>